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80" r:id="rId7"/>
    <p:sldId id="265" r:id="rId8"/>
    <p:sldId id="266" r:id="rId9"/>
    <p:sldId id="267" r:id="rId10"/>
    <p:sldId id="264" r:id="rId11"/>
    <p:sldId id="281" r:id="rId12"/>
    <p:sldId id="268" r:id="rId13"/>
    <p:sldId id="270" r:id="rId14"/>
    <p:sldId id="272" r:id="rId15"/>
    <p:sldId id="269" r:id="rId16"/>
    <p:sldId id="271" r:id="rId17"/>
    <p:sldId id="279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0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8"/>
    <p:restoredTop sz="66090" autoAdjust="0"/>
  </p:normalViewPr>
  <p:slideViewPr>
    <p:cSldViewPr snapToGrid="0" snapToObjects="1">
      <p:cViewPr varScale="1">
        <p:scale>
          <a:sx n="68" d="100"/>
          <a:sy n="68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460FD-7D78-44FB-843F-599EFD42783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5B29-8EBF-4B58-A966-578C29930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7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E5B29-8EBF-4B58-A966-578C29930E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935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E5B29-8EBF-4B58-A966-578C29930E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459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E5B29-8EBF-4B58-A966-578C29930E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825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E5B29-8EBF-4B58-A966-578C29930EA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37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E5B29-8EBF-4B58-A966-578C29930EA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044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E5B29-8EBF-4B58-A966-578C29930EA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1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E5B29-8EBF-4B58-A966-578C29930E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5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E5B29-8EBF-4B58-A966-578C29930E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2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E5B29-8EBF-4B58-A966-578C29930E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4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E5B29-8EBF-4B58-A966-578C29930E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4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E5B29-8EBF-4B58-A966-578C29930E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22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E5B29-8EBF-4B58-A966-578C29930E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4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E5B29-8EBF-4B58-A966-578C29930E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78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E5B29-8EBF-4B58-A966-578C29930E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21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437971-7E15-FB4B-AFE1-BDF41D20F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1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9880B3-0634-F34C-BD10-9DF8770BB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5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DB302-3741-1A44-B29F-E1BDB248D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6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57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D906-4661-7243-A4D7-58D7ED055B7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97429" y="2091191"/>
            <a:ext cx="6553200" cy="1457551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Highlights from our annual report 2019/20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6CDF6-574E-9E4C-B476-C9E09EEDD6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97429" y="3765323"/>
            <a:ext cx="6879771" cy="191701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Dr Carol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Homden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CBE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Chair, Board of Trustees</a:t>
            </a:r>
          </a:p>
        </p:txBody>
      </p:sp>
    </p:spTree>
    <p:extLst>
      <p:ext uri="{BB962C8B-B14F-4D97-AF65-F5344CB8AC3E}">
        <p14:creationId xmlns:p14="http://schemas.microsoft.com/office/powerpoint/2010/main" val="270339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Changing attitudes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7CFE8-26B6-409E-AB5C-ADDF3B7BF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1262744"/>
            <a:ext cx="9058275" cy="50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7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Changing attitudes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88F9D-4197-4928-B9AF-E7BD3AC42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1" y="1477057"/>
            <a:ext cx="9501187" cy="534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7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Changing attitudes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AE901-80DA-4073-900C-FD1EFB24A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8" y="1392649"/>
            <a:ext cx="9530442" cy="53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1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Changing attitudes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4036C-4820-40FE-8283-A493327FC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1409469"/>
            <a:ext cx="8864601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0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10 year view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38C54C-05DF-4593-9E0B-204D08284263}"/>
              </a:ext>
            </a:extLst>
          </p:cNvPr>
          <p:cNvSpPr txBox="1">
            <a:spLocks/>
          </p:cNvSpPr>
          <p:nvPr/>
        </p:nvSpPr>
        <p:spPr>
          <a:xfrm>
            <a:off x="642258" y="2083708"/>
            <a:ext cx="10932708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10 years since the Autism Act</a:t>
            </a:r>
          </a:p>
          <a:p>
            <a:endParaRPr lang="en-US" sz="24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First autism specific Free schools</a:t>
            </a:r>
          </a:p>
          <a:p>
            <a:endParaRPr lang="en-US" sz="24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Too Much Information Campaign</a:t>
            </a:r>
          </a:p>
          <a:p>
            <a:endParaRPr lang="en-US" sz="24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Every day support for every day life</a:t>
            </a:r>
          </a:p>
          <a:p>
            <a:endParaRPr lang="en-US" sz="24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And now a new chapter as we approach our 60</a:t>
            </a:r>
            <a:r>
              <a:rPr lang="en-US" sz="2400" b="1" baseline="30000" dirty="0">
                <a:solidFill>
                  <a:srgbClr val="4203BF"/>
                </a:solidFill>
                <a:latin typeface="Century Gothic" panose="020B0502020202020204" pitchFamily="34" charset="0"/>
              </a:rPr>
              <a:t>th</a:t>
            </a:r>
            <a:r>
              <a:rPr 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 birthday</a:t>
            </a:r>
          </a:p>
          <a:p>
            <a:endParaRPr lang="en-US" sz="24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Time to hand on to a new Chair, and to hand over to our CEO</a:t>
            </a:r>
          </a:p>
        </p:txBody>
      </p:sp>
    </p:spTree>
    <p:extLst>
      <p:ext uri="{BB962C8B-B14F-4D97-AF65-F5344CB8AC3E}">
        <p14:creationId xmlns:p14="http://schemas.microsoft.com/office/powerpoint/2010/main" val="2105356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4ADC691-895B-4005-9790-246AC6DBAB7D}"/>
              </a:ext>
            </a:extLst>
          </p:cNvPr>
          <p:cNvSpPr txBox="1">
            <a:spLocks/>
          </p:cNvSpPr>
          <p:nvPr/>
        </p:nvSpPr>
        <p:spPr>
          <a:xfrm>
            <a:off x="642258" y="3096419"/>
            <a:ext cx="9818913" cy="665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8D7AD-4FF5-4180-89C5-8C5D89BB9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56" y="1262742"/>
            <a:ext cx="10029144" cy="56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2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Our annual report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5B52BC-CA31-3240-9FD4-7619B20BD31A}"/>
              </a:ext>
            </a:extLst>
          </p:cNvPr>
          <p:cNvSpPr txBox="1">
            <a:spLocks/>
          </p:cNvSpPr>
          <p:nvPr/>
        </p:nvSpPr>
        <p:spPr>
          <a:xfrm>
            <a:off x="642258" y="1626849"/>
            <a:ext cx="9818913" cy="665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F56682-8037-B249-AEB9-66245ECFC128}"/>
              </a:ext>
            </a:extLst>
          </p:cNvPr>
          <p:cNvSpPr txBox="1">
            <a:spLocks/>
          </p:cNvSpPr>
          <p:nvPr/>
        </p:nvSpPr>
        <p:spPr>
          <a:xfrm>
            <a:off x="642258" y="4598718"/>
            <a:ext cx="10843498" cy="151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Transformed lives through direct services and branches</a:t>
            </a:r>
          </a:p>
          <a:p>
            <a:r>
              <a:rPr lang="en-US" sz="24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Changed attitudes through campaigns and information</a:t>
            </a:r>
          </a:p>
          <a:p>
            <a:endParaRPr lang="en-US" sz="1800" dirty="0">
              <a:solidFill>
                <a:srgbClr val="4203B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14603EC-151D-D241-A138-E0C17B40EEC0}"/>
              </a:ext>
            </a:extLst>
          </p:cNvPr>
          <p:cNvSpPr txBox="1">
            <a:spLocks/>
          </p:cNvSpPr>
          <p:nvPr/>
        </p:nvSpPr>
        <p:spPr>
          <a:xfrm>
            <a:off x="642258" y="2662128"/>
            <a:ext cx="10843498" cy="7075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Welcome to our first online AGM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4203BF"/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203BF"/>
                </a:solidFill>
                <a:latin typeface="Century Gothic" panose="020B0502020202020204" pitchFamily="34" charset="0"/>
              </a:rPr>
              <a:t>Here are some key highlights from our annual report, demonstrating how UK-wide the National Autistic Society has:</a:t>
            </a:r>
          </a:p>
        </p:txBody>
      </p:sp>
    </p:spTree>
    <p:extLst>
      <p:ext uri="{BB962C8B-B14F-4D97-AF65-F5344CB8AC3E}">
        <p14:creationId xmlns:p14="http://schemas.microsoft.com/office/powerpoint/2010/main" val="393596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Transforming lives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A7636-5730-45BC-AE5F-504D61E70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908" y="1600200"/>
            <a:ext cx="8972550" cy="504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5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Transforming lives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808CB-D3E2-4250-BE1E-0FD65C60F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1443037"/>
            <a:ext cx="8986838" cy="50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7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7" y="545421"/>
            <a:ext cx="8880883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Transforming lives in Scotland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29E2A-AFBC-48FB-87E2-0FDD40316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1266595"/>
            <a:ext cx="9129713" cy="51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1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8843638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Transforming lives in Northern Ireland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694D5-9028-457E-AE89-26D70CDBC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7" y="1697715"/>
            <a:ext cx="8843639" cy="497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2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839023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Transforming lives in England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44484-3633-430E-AF1E-3876C0AF5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380" y="1645296"/>
            <a:ext cx="9513095" cy="53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9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839023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Transforming lives in Wales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1B0A2-6E77-404E-A51F-D218BF7DD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656" y="1720251"/>
            <a:ext cx="6108697" cy="34361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1571" y="5156392"/>
            <a:ext cx="10556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4203BF"/>
                </a:solidFill>
                <a:latin typeface="Century Gothic" panose="020B0502020202020204" pitchFamily="34" charset="0"/>
              </a:rPr>
              <a:t>Sustaining </a:t>
            </a:r>
            <a:r>
              <a:rPr lang="en-US" sz="2800" b="1" dirty="0">
                <a:solidFill>
                  <a:srgbClr val="4203BF"/>
                </a:solidFill>
                <a:latin typeface="Century Gothic" panose="020B0502020202020204" pitchFamily="34" charset="0"/>
              </a:rPr>
              <a:t>adult residential, supported living and day services</a:t>
            </a:r>
            <a:r>
              <a:rPr lang="en-US" sz="2800" dirty="0">
                <a:solidFill>
                  <a:srgbClr val="4203BF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>
                <a:latin typeface="Century Gothic" panose="020B0502020202020204" pitchFamily="34" charset="0"/>
              </a:rPr>
              <a:t>in Wales and across the UK</a:t>
            </a:r>
          </a:p>
        </p:txBody>
      </p:sp>
    </p:spTree>
    <p:extLst>
      <p:ext uri="{BB962C8B-B14F-4D97-AF65-F5344CB8AC3E}">
        <p14:creationId xmlns:p14="http://schemas.microsoft.com/office/powerpoint/2010/main" val="239008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0B85F4-E577-0342-85CA-30755E39D04E}"/>
              </a:ext>
            </a:extLst>
          </p:cNvPr>
          <p:cNvSpPr txBox="1">
            <a:spLocks/>
          </p:cNvSpPr>
          <p:nvPr/>
        </p:nvSpPr>
        <p:spPr>
          <a:xfrm>
            <a:off x="642258" y="545421"/>
            <a:ext cx="6553200" cy="717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203BF"/>
                </a:solidFill>
                <a:latin typeface="Century Gothic" panose="020B0502020202020204" pitchFamily="34" charset="0"/>
              </a:rPr>
              <a:t>Changing attitudes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0B6ED1-C6A6-482E-A0BB-9945537BD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1428750"/>
            <a:ext cx="9244013" cy="51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99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E9566EF2A7A14A882AE478641152A2" ma:contentTypeVersion="17" ma:contentTypeDescription="Create a new document." ma:contentTypeScope="" ma:versionID="d34e33cadab5aa1f4ab7fe957d8a1aa4">
  <xsd:schema xmlns:xsd="http://www.w3.org/2001/XMLSchema" xmlns:xs="http://www.w3.org/2001/XMLSchema" xmlns:p="http://schemas.microsoft.com/office/2006/metadata/properties" xmlns:ns1="http://schemas.microsoft.com/sharepoint/v3" xmlns:ns2="d938a40e-0371-441e-a2c4-dd7fa13d0f40" xmlns:ns3="bd0a3594-5893-482c-98aa-cdfc1b289344" targetNamespace="http://schemas.microsoft.com/office/2006/metadata/properties" ma:root="true" ma:fieldsID="77b33da05a8751a34123679db0f38546" ns1:_="" ns2:_="" ns3:_="">
    <xsd:import namespace="http://schemas.microsoft.com/sharepoint/v3"/>
    <xsd:import namespace="d938a40e-0371-441e-a2c4-dd7fa13d0f40"/>
    <xsd:import namespace="bd0a3594-5893-482c-98aa-cdfc1b2893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Dat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8a40e-0371-441e-a2c4-dd7fa13d0f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Date" ma:index="22" nillable="true" ma:displayName="Date" ma:format="DateOnly" ma:internalName="Date">
      <xsd:simpleType>
        <xsd:restriction base="dms:DateTime"/>
      </xsd:simpleType>
    </xsd:element>
    <xsd:element name="Number" ma:index="23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a3594-5893-482c-98aa-cdfc1b2893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ip_UnifiedCompliancePolicyUIAction xmlns="http://schemas.microsoft.com/sharepoint/v3" xsi:nil="true"/>
    <_ip_UnifiedCompliancePolicyProperties xmlns="http://schemas.microsoft.com/sharepoint/v3" xsi:nil="true"/>
    <Date xmlns="d938a40e-0371-441e-a2c4-dd7fa13d0f40" xsi:nil="true"/>
    <Number xmlns="d938a40e-0371-441e-a2c4-dd7fa13d0f40" xsi:nil="true"/>
  </documentManagement>
</p:properties>
</file>

<file path=customXml/itemProps1.xml><?xml version="1.0" encoding="utf-8"?>
<ds:datastoreItem xmlns:ds="http://schemas.openxmlformats.org/officeDocument/2006/customXml" ds:itemID="{95961352-C181-469E-9B9B-A0D35C66773D}"/>
</file>

<file path=customXml/itemProps2.xml><?xml version="1.0" encoding="utf-8"?>
<ds:datastoreItem xmlns:ds="http://schemas.openxmlformats.org/officeDocument/2006/customXml" ds:itemID="{AFD47722-564B-464A-A145-9AE4E601B1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3A4924-D839-4136-A186-8A2E0F99F3D9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f93bdada-44b2-405c-986f-959681349650"/>
    <ds:schemaRef ds:uri="http://purl.org/dc/terms/"/>
    <ds:schemaRef ds:uri="8e0829a0-7b5d-491e-87af-3904983c30a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172</Words>
  <Application>Microsoft Office PowerPoint</Application>
  <PresentationFormat>Widescreen</PresentationFormat>
  <Paragraphs>49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Office Theme</vt:lpstr>
      <vt:lpstr>Highlights from our annual report 2019/20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your title of your presentation here</dc:title>
  <dc:creator>Lisa Jo Robinson</dc:creator>
  <cp:lastModifiedBy>James Boosey-Still</cp:lastModifiedBy>
  <cp:revision>54</cp:revision>
  <dcterms:created xsi:type="dcterms:W3CDTF">2018-09-21T15:04:16Z</dcterms:created>
  <dcterms:modified xsi:type="dcterms:W3CDTF">2021-03-01T12:21:55Z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0x010100EEE9566EF2A7A14A882AE478641152A2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TaxKeyword">
    <vt:lpwstr/>
  </property>
  <property fmtid="{D5CDD505-2E9C-101B-9397-08002B2CF9AE}" pid="9" name="ComplianceAssetId">
    <vt:lpwstr/>
  </property>
  <property fmtid="{D5CDD505-2E9C-101B-9397-08002B2CF9AE}" pid="10" name="d5bb333394e44c6e9e3deb311025e7ec">
    <vt:lpwstr/>
  </property>
  <property fmtid="{D5CDD505-2E9C-101B-9397-08002B2CF9AE}" pid="11" name="Location1">
    <vt:lpwstr/>
  </property>
  <property fmtid="{D5CDD505-2E9C-101B-9397-08002B2CF9AE}" pid="12" name="Type_x0020_of_x0020_Document">
    <vt:lpwstr/>
  </property>
  <property fmtid="{D5CDD505-2E9C-101B-9397-08002B2CF9AE}" pid="13" name="TaxCatchAll">
    <vt:lpwstr/>
  </property>
  <property fmtid="{D5CDD505-2E9C-101B-9397-08002B2CF9AE}" pid="14" name="o8305b31184f4fa1991cf2b17dd9ea48">
    <vt:lpwstr/>
  </property>
  <property fmtid="{D5CDD505-2E9C-101B-9397-08002B2CF9AE}" pid="15" name="Departmemt">
    <vt:lpwstr/>
  </property>
  <property fmtid="{D5CDD505-2E9C-101B-9397-08002B2CF9AE}" pid="16" name="People">
    <vt:lpwstr/>
  </property>
  <property fmtid="{D5CDD505-2E9C-101B-9397-08002B2CF9AE}" pid="17" name="o66e851665aa4665b9d5bfbbc8f8fc95">
    <vt:lpwstr/>
  </property>
  <property fmtid="{D5CDD505-2E9C-101B-9397-08002B2CF9AE}" pid="18" name="f08650817bd14bc19146ca48f08fa875">
    <vt:lpwstr/>
  </property>
  <property fmtid="{D5CDD505-2E9C-101B-9397-08002B2CF9AE}" pid="19" name="Type of Document">
    <vt:lpwstr/>
  </property>
</Properties>
</file>